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6" r:id="rId2"/>
    <p:sldId id="297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1924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E1DB03-9D5B-496B-9AD7-45DC810EFC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3BC2360-9B64-4443-B2D9-61C6467E34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262983-5274-4BB7-94F8-E6CD96FBE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D19778-8856-4785-8A91-1E201DF00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A471B4-1545-40A7-848C-9F64CDB05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115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D89CAA-B883-4842-BB68-84DF86B97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DA8CAF6-C420-4D37-B1EA-23D6B109D4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2B1EB4-9DA2-4E63-9EE8-52437086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D747F7-D2D8-4985-95B0-416A5ABC9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EF2603-5AFF-4A5F-9279-EB6422563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51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9F816F9-C525-495A-8AE8-F0C5410759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7C4EB9E-CC58-4369-8470-D031497EC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209BF3-5C5D-4DF4-A82D-FCC983771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13125E-787F-43A6-A1AD-5BCCC718D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B53D38-5886-46B1-8CF7-196192E85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502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CBA744-A7C6-41F4-BC37-17E31E054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10A7FD-2193-475B-8C5D-FF416B035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8F18B6-190E-4145-8DD9-ADDD38EBE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2975C3-89B5-4130-9064-5CA30BAC2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95FD4E-E977-42D2-AB13-1D8011BAA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6333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CEF61-895D-45B7-B5F5-06051192C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C55067-2C20-4426-A815-A908A309F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3D69C6-E877-45A4-B06D-568B5A1AC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B94AA9-34DA-435E-B66A-D10B190F2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001296-D569-4784-87BC-4A514842A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063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3C1B96-13B3-4BBF-A057-A04099FD4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3252FD-A658-48A7-A3C5-EF188B664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41A15F1-F207-481B-A7FC-FDE12D08F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46956-D47E-498C-929D-D7BC5F607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3E14FA-C236-406C-90C9-A67CA9DA1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031ED9-9911-4AD6-8FA0-00AE095D2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939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56194-6DE8-4375-9973-95EAE1904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09ADC4-5815-46DE-96DC-D6D7EB301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BB2BA6-06FD-48D7-A364-2553BD5A2A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C586396-B335-4A85-9459-AA766C3B13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A8CE00E-4662-4C3D-88B4-BC750A298A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B44463E-1871-4B73-8D7B-4A5E331A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170631-6CAE-49D5-A8E3-CA20153D5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4E4E908-FE01-4F4B-9D3F-2805AA9E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9254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83C78A-83CC-4701-A318-490BB01FF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810CA2B-26BE-447F-B70F-079A8C12F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8EE3EAE-8D6F-4A4A-BF63-768D4C03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511A77F-90FA-4CEC-9E77-D2856D4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570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8589233-6E05-45E9-902A-DC0DB469D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BB35A5D-49BA-4AE7-B54B-039A1DAFC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AF2FE-8861-4ED0-92F9-BFCA3C837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878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D2DE99-0910-41EE-9664-63E011CD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D1ADA3-8803-48EB-A8A9-553831500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269DBA-8A3B-4206-B88F-31EF119A0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A67225-C8F5-45F7-A6C3-30C2E0F99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915E56-40DE-4C3E-A63A-8CD3A5AC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A37C53-1514-4B5C-8227-58554EE00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529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4D6D7-5FEC-4F1D-B535-5892D586C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F680FB1-9E30-4B54-A117-5AA5653A7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E09A4CD-69BF-4C0E-8B41-748C0473A7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49F74F6-FA89-4CF2-B540-65F072A30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9177922-1A30-4C89-98EA-8E77DB185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BF4CD3-9160-495D-936D-F6D4C683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979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3263B56-2E37-41E1-A2E2-7BFB05FA5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0B673F-D630-4678-872A-D88C3F682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83B432-FC74-4D7B-8E26-EA82845CBD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86C74-828C-4766-8B44-45877AD0B42F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C593C2-C953-4957-9E1F-D79CB97487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B6D8C6-656E-4292-A648-7AC54197D9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E72B-6E90-4FA4-B3A2-B7C5AD2A29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691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330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52" y="124238"/>
            <a:ext cx="11838095" cy="6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24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05" y="133762"/>
            <a:ext cx="11876190" cy="65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385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47" y="109952"/>
            <a:ext cx="11761905" cy="66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710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14" y="76619"/>
            <a:ext cx="11828571" cy="67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3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47" y="129000"/>
            <a:ext cx="11761905" cy="6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77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4" y="86143"/>
            <a:ext cx="11780952" cy="66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82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86" y="133762"/>
            <a:ext cx="11771428" cy="65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507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81" y="114714"/>
            <a:ext cx="11695238" cy="66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542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4" y="119476"/>
            <a:ext cx="11780952" cy="66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606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4" y="114714"/>
            <a:ext cx="11780952" cy="66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177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416" y="0"/>
            <a:ext cx="122268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456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00" y="95666"/>
            <a:ext cx="11800000" cy="66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666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47" y="114714"/>
            <a:ext cx="11761905" cy="66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522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00" y="114714"/>
            <a:ext cx="11800000" cy="66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74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19" y="124238"/>
            <a:ext cx="11704762" cy="6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115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38" y="76619"/>
            <a:ext cx="11809524" cy="67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380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47" y="109952"/>
            <a:ext cx="11761905" cy="66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519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62" y="105190"/>
            <a:ext cx="11790476" cy="66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3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 明</dc:creator>
  <cp:lastModifiedBy>郭 明</cp:lastModifiedBy>
  <cp:revision>3</cp:revision>
  <dcterms:created xsi:type="dcterms:W3CDTF">2021-02-22T15:57:29Z</dcterms:created>
  <dcterms:modified xsi:type="dcterms:W3CDTF">2021-03-27T07:43:21Z</dcterms:modified>
</cp:coreProperties>
</file>

<file path=docProps/thumbnail.jpeg>
</file>